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4464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4464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4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4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60e: </a:t>
            </a:r>
            <a:r>
              <a:rPr lang="en-US" sz="2800" dirty="0" smtClean="0"/>
              <a:t>¿Como es el final de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notebook.(1hr</a:t>
            </a:r>
            <a:r>
              <a:rPr lang="en-US" sz="2800" i="1" dirty="0" smtClean="0"/>
              <a:t> : 29m)</a:t>
            </a:r>
            <a:endParaRPr lang="en-US" sz="2800" dirty="0" smtClean="0"/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60e:</a:t>
            </a:r>
            <a:r>
              <a:rPr lang="en-US" sz="2800" dirty="0" smtClean="0"/>
              <a:t> FINISH </a:t>
            </a:r>
            <a:r>
              <a:rPr lang="en-US" sz="2800" dirty="0"/>
              <a:t>the LA MISMA LUNA Activity Packet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31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2016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74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11184</TotalTime>
  <Words>54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31 de marzo del 2016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62</cp:revision>
  <cp:lastPrinted>2016-03-29T19:49:36Z</cp:lastPrinted>
  <dcterms:created xsi:type="dcterms:W3CDTF">2014-05-12T21:03:23Z</dcterms:created>
  <dcterms:modified xsi:type="dcterms:W3CDTF">2016-03-31T19:32:46Z</dcterms:modified>
</cp:coreProperties>
</file>